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7A499EE-873B-48B9-B71E-B1DAC4742E96}">
          <p14:sldIdLst>
            <p14:sldId id="257"/>
          </p14:sldIdLst>
        </p14:section>
        <p14:section name="Bonne série" id="{CBE30AD3-6BC1-465C-84A0-2A83CA8D0033}">
          <p14:sldIdLst>
            <p14:sldId id="258"/>
            <p14:sldId id="259"/>
            <p14:sldId id="260"/>
            <p14:sldId id="261"/>
          </p14:sldIdLst>
        </p14:section>
        <p14:section name="Mauvaise série" id="{516BCFBF-B29C-4D21-A3FD-51B2C6ADD7A2}">
          <p14:sldIdLst>
            <p14:sldId id="262"/>
            <p14:sldId id="263"/>
            <p14:sldId id="264"/>
            <p14:sldId id="265"/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19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30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542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876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418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744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289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098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89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10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41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93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202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59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2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81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66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61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96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18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67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3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39048-D1B8-4B58-AA42-925B11481D57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1894-B81E-4606-A26C-EFFD114A8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81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D143F-F60E-4F25-A799-EAF594911755}" type="datetimeFigureOut">
              <a:rPr lang="fr-FR" smtClean="0"/>
              <a:t>06/05/2018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8A407-2913-410B-A6B3-81E191FA017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68"/>
            <a:ext cx="9144000" cy="682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3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8.xml"/><Relationship Id="rId5" Type="http://schemas.openxmlformats.org/officeDocument/2006/relationships/audio" Target="../media/audio1.wav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6" Type="http://schemas.openxmlformats.org/officeDocument/2006/relationships/audio" Target="../media/audio2.wav"/><Relationship Id="rId5" Type="http://schemas.openxmlformats.org/officeDocument/2006/relationships/audio" Target="../media/audio3.wav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1547664" y="1484784"/>
            <a:ext cx="86409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roix 4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73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83768" y="2391288"/>
            <a:ext cx="40080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BRAVO !</a:t>
            </a:r>
            <a:endParaRPr lang="fr-FR" sz="8800" dirty="0"/>
          </a:p>
        </p:txBody>
      </p:sp>
      <p:sp>
        <p:nvSpPr>
          <p:cNvPr id="3" name="Croix 2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18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hlinkClick r:id="" action="ppaction://hlinkshowjump?jump=nextslide"/>
          </p:cNvPr>
          <p:cNvSpPr/>
          <p:nvPr/>
        </p:nvSpPr>
        <p:spPr>
          <a:xfrm>
            <a:off x="2500962" y="1499940"/>
            <a:ext cx="86409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83768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roix 5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58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lick.wav"/>
          </p:stSnd>
        </p:sndAc>
      </p:transition>
    </mc:Choice>
    <mc:Fallback xmlns="">
      <p:transition spd="slow" advClick="0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530378" y="1490595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hlinkClick r:id="" action="ppaction://hlinkshowjump?jump=nextslide"/>
          </p:cNvPr>
          <p:cNvSpPr/>
          <p:nvPr/>
        </p:nvSpPr>
        <p:spPr>
          <a:xfrm>
            <a:off x="3635896" y="1484784"/>
            <a:ext cx="86409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83768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98804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roix 6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lick.wav"/>
          </p:stSnd>
        </p:sndAc>
      </p:transition>
    </mc:Choice>
    <mc:Fallback xmlns="">
      <p:transition spd="slow" advClick="0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hlinkClick r:id="" action="ppaction://hlinkshowjump?jump=nextslide"/>
          </p:cNvPr>
          <p:cNvSpPr/>
          <p:nvPr/>
        </p:nvSpPr>
        <p:spPr>
          <a:xfrm>
            <a:off x="1547664" y="2547523"/>
            <a:ext cx="86409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83768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98804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3840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roix 7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lick.wav"/>
          </p:stSnd>
        </p:sndAc>
      </p:transition>
    </mc:Choice>
    <mc:Fallback xmlns="">
      <p:transition spd="slow" advClick="0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83768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98804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3840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28875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Croix 8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lick.wav"/>
          </p:stSnd>
        </p:sndAc>
      </p:transition>
    </mc:Choice>
    <mc:Fallback xmlns="">
      <p:transition spd="slow" advClick="0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3" action="ppaction://hlinksldjump">
              <a:snd r:embed="rId4" name="bomb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83768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roix 5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lick.wav"/>
          </p:stSnd>
        </p:sndAc>
      </p:transition>
    </mc:Choice>
    <mc:Fallback xmlns="">
      <p:transition spd="slow" advClick="0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3" action="ppaction://hlinksldjump">
              <a:snd r:embed="rId4" name="bomb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83768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98804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roix 6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lick.wav"/>
          </p:stSnd>
        </p:sndAc>
      </p:transition>
    </mc:Choice>
    <mc:Fallback xmlns="">
      <p:transition spd="slow" advClick="0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3" action="ppaction://hlinksldjump">
              <a:snd r:embed="rId4" name="bomb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83768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98804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3840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roix 7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lick.wav"/>
          </p:stSnd>
        </p:sndAc>
      </p:transition>
    </mc:Choice>
    <mc:Fallback xmlns="">
      <p:transition spd="slow" advClick="0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1547664" y="1484784"/>
            <a:ext cx="2952328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</p:cNvPr>
          <p:cNvSpPr/>
          <p:nvPr/>
        </p:nvSpPr>
        <p:spPr>
          <a:xfrm>
            <a:off x="4716016" y="1484784"/>
            <a:ext cx="30243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483768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98804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13840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28875" y="18864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endParaRPr lang="fr-FR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Croix 8">
            <a:hlinkClick r:id="" action="ppaction://hlinkshowjump?jump=endshow"/>
          </p:cNvPr>
          <p:cNvSpPr/>
          <p:nvPr/>
        </p:nvSpPr>
        <p:spPr>
          <a:xfrm rot="19043566">
            <a:off x="7989998" y="555159"/>
            <a:ext cx="385526" cy="394029"/>
          </a:xfrm>
          <a:prstGeom prst="plus">
            <a:avLst>
              <a:gd name="adj" fmla="val 43953"/>
            </a:avLst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lick.wav"/>
          </p:stSnd>
        </p:sndAc>
      </p:transition>
    </mc:Choice>
    <mc:Fallback xmlns="">
      <p:transition spd="slow" advClick="0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</Words>
  <Application>Microsoft Office PowerPoint</Application>
  <PresentationFormat>Affichage à l'écran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dane</dc:creator>
  <cp:lastModifiedBy>dane</cp:lastModifiedBy>
  <cp:revision>5</cp:revision>
  <dcterms:created xsi:type="dcterms:W3CDTF">2018-04-25T15:24:10Z</dcterms:created>
  <dcterms:modified xsi:type="dcterms:W3CDTF">2018-05-06T19:47:54Z</dcterms:modified>
</cp:coreProperties>
</file>